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04" r:id="rId3"/>
    <p:sldId id="344" r:id="rId4"/>
    <p:sldId id="429" r:id="rId5"/>
    <p:sldId id="428" r:id="rId6"/>
    <p:sldId id="427" r:id="rId7"/>
    <p:sldId id="426" r:id="rId8"/>
    <p:sldId id="425" r:id="rId9"/>
    <p:sldId id="437" r:id="rId10"/>
    <p:sldId id="436" r:id="rId11"/>
    <p:sldId id="424" r:id="rId12"/>
    <p:sldId id="423" r:id="rId13"/>
    <p:sldId id="439" r:id="rId14"/>
    <p:sldId id="438" r:id="rId15"/>
    <p:sldId id="421" r:id="rId16"/>
    <p:sldId id="441" r:id="rId17"/>
    <p:sldId id="440" r:id="rId18"/>
    <p:sldId id="442" r:id="rId19"/>
    <p:sldId id="420" r:id="rId20"/>
    <p:sldId id="443" r:id="rId21"/>
    <p:sldId id="419" r:id="rId22"/>
    <p:sldId id="444" r:id="rId23"/>
    <p:sldId id="451" r:id="rId24"/>
    <p:sldId id="450" r:id="rId25"/>
    <p:sldId id="449" r:id="rId26"/>
    <p:sldId id="448" r:id="rId27"/>
    <p:sldId id="447" r:id="rId28"/>
    <p:sldId id="445" r:id="rId29"/>
    <p:sldId id="430" r:id="rId30"/>
    <p:sldId id="431" r:id="rId31"/>
    <p:sldId id="455" r:id="rId32"/>
    <p:sldId id="454" r:id="rId33"/>
    <p:sldId id="453" r:id="rId34"/>
    <p:sldId id="452" r:id="rId35"/>
    <p:sldId id="456" r:id="rId36"/>
    <p:sldId id="458" r:id="rId37"/>
    <p:sldId id="459" r:id="rId38"/>
    <p:sldId id="460" r:id="rId39"/>
    <p:sldId id="461" r:id="rId40"/>
    <p:sldId id="464" r:id="rId41"/>
    <p:sldId id="463" r:id="rId42"/>
    <p:sldId id="462" r:id="rId43"/>
    <p:sldId id="432" r:id="rId44"/>
    <p:sldId id="469" r:id="rId45"/>
    <p:sldId id="468" r:id="rId46"/>
    <p:sldId id="467" r:id="rId47"/>
    <p:sldId id="466" r:id="rId48"/>
    <p:sldId id="465" r:id="rId49"/>
    <p:sldId id="470" r:id="rId50"/>
    <p:sldId id="473" r:id="rId51"/>
    <p:sldId id="472" r:id="rId52"/>
    <p:sldId id="471" r:id="rId53"/>
    <p:sldId id="474" r:id="rId54"/>
    <p:sldId id="475" r:id="rId55"/>
    <p:sldId id="433" r:id="rId56"/>
    <p:sldId id="476" r:id="rId57"/>
    <p:sldId id="47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8DAF-6F6C-4272-A4BC-DDC0D0635B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47964-01A6-4932-B351-F1782C229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F17C-7E6F-4EB1-BB89-41911FFAD47D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F925-EF26-4A23-9CD0-BBEBE2A8D5B6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FF9-075B-4F09-A4EA-BE511079EB5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F574-D665-4063-B12B-A9017FADB1A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9A0A-6E83-4304-BE09-560E4CC28B4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447C-B652-443D-AD16-2BDDB02EFFC4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0464-E366-4D3D-A909-9217C52617E3}" type="datetime1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CB05-4B39-42D2-96AC-DA1628682FE7}" type="datetime1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66D0-768A-4CB7-8FF9-7783AC7D9B34}" type="datetime1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BBB-0872-43BF-AD86-C805965713D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D540-74EC-4816-B372-BEEBFCA3F5F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F123-DB6F-4EB3-A035-E1994CD95F0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Electronic Devices &amp; Circuits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Dr. M. </a:t>
            </a:r>
            <a:r>
              <a:rPr lang="en-US" sz="2000" dirty="0" err="1" smtClean="0">
                <a:solidFill>
                  <a:srgbClr val="0070C0"/>
                </a:solidFill>
              </a:rPr>
              <a:t>Taskeen</a:t>
            </a:r>
            <a:r>
              <a:rPr lang="en-US" sz="2000" dirty="0" smtClean="0">
                <a:solidFill>
                  <a:srgbClr val="0070C0"/>
                </a:solidFill>
              </a:rPr>
              <a:t> Raza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EE, Spring 2020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Book: Electronic Principles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Edition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By</a:t>
            </a:r>
            <a:r>
              <a:rPr lang="en-US" dirty="0" smtClean="0">
                <a:solidFill>
                  <a:schemeClr val="tx1"/>
                </a:solidFill>
              </a:rPr>
              <a:t>: ALBERT </a:t>
            </a:r>
            <a:r>
              <a:rPr lang="en-US" dirty="0">
                <a:solidFill>
                  <a:schemeClr val="tx1"/>
                </a:solidFill>
              </a:rPr>
              <a:t>MALVINO |DAVID BATES </a:t>
            </a:r>
          </a:p>
        </p:txBody>
      </p:sp>
    </p:spTree>
    <p:extLst>
      <p:ext uri="{BB962C8B-B14F-4D97-AF65-F5344CB8AC3E}">
        <p14:creationId xmlns:p14="http://schemas.microsoft.com/office/powerpoint/2010/main" val="412940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5143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038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62100"/>
            <a:ext cx="6981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2286000"/>
            <a:ext cx="6524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11</a:t>
            </a:fld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52400"/>
            <a:ext cx="4819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97" y="838200"/>
            <a:ext cx="7153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9432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44" y="2743200"/>
            <a:ext cx="2619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64" y="2736273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52400"/>
            <a:ext cx="4819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613930"/>
            <a:ext cx="7191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2362200"/>
            <a:ext cx="7258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52400"/>
            <a:ext cx="4819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86220"/>
            <a:ext cx="7543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6" y="4491470"/>
            <a:ext cx="7210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Sections : </a:t>
            </a:r>
            <a:r>
              <a:rPr lang="en-US" dirty="0" smtClean="0">
                <a:solidFill>
                  <a:schemeClr val="tx1"/>
                </a:solidFill>
              </a:rPr>
              <a:t>6.3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Examples:  6.1, 6.2, 6.3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Problems: PP 6.1, PP 6.2, PP 6.3 and Related  End Problems of the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52400"/>
            <a:ext cx="4819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38313"/>
            <a:ext cx="7200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15</a:t>
            </a:fld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614795"/>
            <a:ext cx="72104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728354"/>
            <a:ext cx="7315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23779"/>
            <a:ext cx="6429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16</a:t>
            </a:fld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05013"/>
            <a:ext cx="4953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2000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17</a:t>
            </a:fld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3" y="1143000"/>
            <a:ext cx="74009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18</a:t>
            </a:fld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28650"/>
            <a:ext cx="7505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4" y="4087957"/>
            <a:ext cx="71532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19</a:t>
            </a:fld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" y="228600"/>
            <a:ext cx="4124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7" y="733425"/>
            <a:ext cx="72199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20019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609600"/>
            <a:ext cx="59245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 6.4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6.4 and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20</a:t>
            </a:fld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" y="228600"/>
            <a:ext cx="4124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6" y="733425"/>
            <a:ext cx="5029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6" y="3886200"/>
            <a:ext cx="7686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21</a:t>
            </a:fld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951202"/>
            <a:ext cx="71723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400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22</a:t>
            </a:fld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526473"/>
            <a:ext cx="7400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3200400"/>
            <a:ext cx="69151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23</a:t>
            </a:fld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1532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24</a:t>
            </a:fld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2" y="533400"/>
            <a:ext cx="3438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2" y="1057275"/>
            <a:ext cx="7286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3352800"/>
            <a:ext cx="69151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25</a:t>
            </a:fld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909637"/>
            <a:ext cx="7277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541626"/>
            <a:ext cx="3438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3352800"/>
            <a:ext cx="69151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26</a:t>
            </a:fld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561109"/>
            <a:ext cx="7077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7" y="2209800"/>
            <a:ext cx="5295900" cy="38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Sections : 6.6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Examples: 6.5, 6.6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Problems: PP 6.5, PP 6.6 and Related  End Problems of the Chapter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27</a:t>
            </a:fld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2485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6.7, 6.8, 6.9, 6.10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6.10 and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28</a:t>
            </a:fld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4638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6502"/>
            <a:ext cx="5562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48" y="1219200"/>
            <a:ext cx="4665952" cy="484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29</a:t>
            </a:fld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3" y="609600"/>
            <a:ext cx="803856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4638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</a:t>
            </a:fld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91"/>
            <a:ext cx="4143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5624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498193"/>
            <a:ext cx="6617277" cy="21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30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491"/>
            <a:ext cx="4867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685800"/>
            <a:ext cx="68770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924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31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491"/>
            <a:ext cx="4867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34" y="1143000"/>
            <a:ext cx="69151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32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491"/>
            <a:ext cx="4867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33" y="524741"/>
            <a:ext cx="68294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219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86275"/>
            <a:ext cx="1295400" cy="22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6.11, 6.12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6.12 and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33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491"/>
            <a:ext cx="4867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942975"/>
            <a:ext cx="6810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34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077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743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438400"/>
            <a:ext cx="565275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422020" cy="195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35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62000"/>
            <a:ext cx="74390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0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36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410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209800"/>
            <a:ext cx="59245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37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271588"/>
            <a:ext cx="7210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38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219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90" y="3162300"/>
            <a:ext cx="4486275" cy="28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9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39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95" y="685800"/>
            <a:ext cx="71151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3514725" cy="19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</a:t>
            </a:fld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91"/>
            <a:ext cx="4143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19263"/>
            <a:ext cx="7239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40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2" y="567604"/>
            <a:ext cx="72294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88824"/>
            <a:ext cx="4229100" cy="24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5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41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6950"/>
            <a:ext cx="7315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5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6.13,, 6.14, 6.15, 6.16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6.14, PP 6.16 and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42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20"/>
            <a:ext cx="3790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971800"/>
            <a:ext cx="49625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77611"/>
            <a:ext cx="7191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5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43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07"/>
            <a:ext cx="4933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73" y="437809"/>
            <a:ext cx="6505575" cy="80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48" y="1247775"/>
            <a:ext cx="6505575" cy="233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08336"/>
            <a:ext cx="6477000" cy="248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44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933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933450"/>
            <a:ext cx="73056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45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933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14413"/>
            <a:ext cx="70008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46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933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1342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2667000"/>
            <a:ext cx="4724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6.17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6.17 and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47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933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981200"/>
            <a:ext cx="72104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48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45"/>
            <a:ext cx="5686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029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49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45"/>
            <a:ext cx="5686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124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133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67" y="3162300"/>
            <a:ext cx="5048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</a:t>
            </a:fld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91"/>
            <a:ext cx="4143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24100"/>
            <a:ext cx="7162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7115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50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45"/>
            <a:ext cx="5686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905000"/>
            <a:ext cx="74390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51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45"/>
            <a:ext cx="5686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3845"/>
            <a:ext cx="72961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96220"/>
            <a:ext cx="3752851" cy="215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52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45"/>
            <a:ext cx="5686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7" y="633845"/>
            <a:ext cx="7315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24" y="3810000"/>
            <a:ext cx="3752851" cy="215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53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45"/>
            <a:ext cx="5686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90613"/>
            <a:ext cx="71628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6.18, 6.19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6.19 and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54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45"/>
            <a:ext cx="5686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06136"/>
            <a:ext cx="7277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4336951" cy="316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69" y="3505200"/>
            <a:ext cx="3825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55</a:t>
            </a:fld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521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7000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09900"/>
            <a:ext cx="7058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56</a:t>
            </a:fld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521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8511"/>
            <a:ext cx="72866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7505700" cy="27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6.20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6.20 and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57</a:t>
            </a:fld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521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105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7505700" cy="27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4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</a:t>
            </a:fld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91"/>
            <a:ext cx="41433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990600"/>
            <a:ext cx="739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7</a:t>
            </a:fld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5143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162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8</a:t>
            </a:fld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786"/>
            <a:ext cx="7162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5143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6086475" cy="345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6.2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5143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786"/>
            <a:ext cx="7105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5409334" cy="30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53747</TotalTime>
  <Words>974</Words>
  <Application>Microsoft Office PowerPoint</Application>
  <PresentationFormat>On-screen Show (4:3)</PresentationFormat>
  <Paragraphs>282</Paragraphs>
  <Slides>57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Electronic Devices &amp; Circuits Dr. M. Taskeen Raza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Diagnosis &amp; Tolerance Dr. M. Taskeen Raza</dc:title>
  <dc:creator>user</dc:creator>
  <cp:lastModifiedBy>user</cp:lastModifiedBy>
  <cp:revision>149</cp:revision>
  <dcterms:created xsi:type="dcterms:W3CDTF">2020-03-04T05:54:57Z</dcterms:created>
  <dcterms:modified xsi:type="dcterms:W3CDTF">2020-05-03T08:54:49Z</dcterms:modified>
</cp:coreProperties>
</file>